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4"/>
  </p:sldMasterIdLst>
  <p:sldIdLst>
    <p:sldId id="256" r:id="rId5"/>
    <p:sldId id="257" r:id="rId6"/>
    <p:sldId id="260" r:id="rId7"/>
    <p:sldId id="261" r:id="rId8"/>
    <p:sldId id="262" r:id="rId9"/>
    <p:sldId id="258" r:id="rId10"/>
    <p:sldId id="265" r:id="rId11"/>
    <p:sldId id="266" r:id="rId12"/>
    <p:sldId id="263" r:id="rId13"/>
    <p:sldId id="267" r:id="rId14"/>
    <p:sldId id="264" r:id="rId15"/>
    <p:sldId id="268" r:id="rId1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8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38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11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216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9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238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76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8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51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197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40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71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4/10/2018</a:t>
            </a:fld>
            <a:endParaRPr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53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Y6bnG63r_k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pxcS91OS5E" TargetMode="External"/><Relationship Id="rId2" Type="http://schemas.openxmlformats.org/officeDocument/2006/relationships/hyperlink" Target="https://youtu.be/TWVVctksDSs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Varkensvoeding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02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755"/>
            <a:ext cx="9154510" cy="6872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82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6497"/>
            <a:ext cx="10963732" cy="559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34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3381346" y="3244334"/>
            <a:ext cx="3070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>
                <a:hlinkClick r:id="rId2"/>
              </a:rPr>
              <a:t>Bedrijfsfilm Nijssen </a:t>
            </a:r>
            <a:r>
              <a:rPr lang="nl-NL" dirty="0" err="1" smtClean="0">
                <a:hlinkClick r:id="rId2"/>
              </a:rPr>
              <a:t>Granico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6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Wat eten varkens</a:t>
            </a:r>
            <a:endParaRPr lang="nl-NL" dirty="0" smtClean="0"/>
          </a:p>
          <a:p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www.youtube.com/watch?v=cpxcS91OS5E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047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Voeding varkens als landbouwhuisdier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/>
              <a:t>Alleseter</a:t>
            </a:r>
          </a:p>
          <a:p>
            <a:r>
              <a:rPr lang="nl-NL" sz="2800" dirty="0" smtClean="0"/>
              <a:t>Lekkerbek</a:t>
            </a:r>
          </a:p>
          <a:p>
            <a:r>
              <a:rPr lang="nl-NL" sz="2800" dirty="0" smtClean="0"/>
              <a:t>Menselijke trekjes</a:t>
            </a:r>
          </a:p>
          <a:p>
            <a:r>
              <a:rPr lang="nl-NL" sz="2800" dirty="0" smtClean="0"/>
              <a:t>dol</a:t>
            </a:r>
            <a:r>
              <a:rPr lang="nl-NL" sz="2800" dirty="0"/>
              <a:t> op chips, bier, koekjes, fruit en </a:t>
            </a:r>
            <a:r>
              <a:rPr lang="nl-NL" sz="2800" dirty="0" smtClean="0"/>
              <a:t>chocolade</a:t>
            </a:r>
          </a:p>
          <a:p>
            <a:endParaRPr lang="nl-NL" sz="2800" dirty="0"/>
          </a:p>
          <a:p>
            <a:r>
              <a:rPr lang="nl-NL" sz="2800" dirty="0" err="1" smtClean="0"/>
              <a:t>Maarrr</a:t>
            </a:r>
            <a:r>
              <a:rPr lang="nl-NL" sz="2800" dirty="0" smtClean="0"/>
              <a:t>…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3005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Rantsoen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Optimaal: 20 % krachtvoer en 80 % ruwvoer</a:t>
            </a:r>
          </a:p>
          <a:p>
            <a:r>
              <a:rPr lang="nl-NL" dirty="0" smtClean="0"/>
              <a:t>Met weinig tot geen ruwvoer</a:t>
            </a:r>
          </a:p>
          <a:p>
            <a:pPr marL="457200" lvl="1" indent="0">
              <a:buNone/>
            </a:pPr>
            <a:r>
              <a:rPr lang="nl-NL" dirty="0"/>
              <a:t>	</a:t>
            </a:r>
            <a:r>
              <a:rPr lang="nl-NL" dirty="0" smtClean="0"/>
              <a:t>Kleine </a:t>
            </a:r>
            <a:r>
              <a:rPr lang="nl-NL" dirty="0"/>
              <a:t>volwassen varkens 3 % l.g. krachtvoer tot 1,5 % l.g. grote varkens</a:t>
            </a:r>
          </a:p>
          <a:p>
            <a:pPr marL="0" indent="0">
              <a:buNone/>
            </a:pPr>
            <a:r>
              <a:rPr lang="nl-NL" dirty="0"/>
              <a:t>   		Dus varken 25 kg ongeveer 0,75 kg krachtvoer</a:t>
            </a:r>
          </a:p>
          <a:p>
            <a:pPr marL="0" indent="0">
              <a:buNone/>
            </a:pPr>
            <a:r>
              <a:rPr lang="nl-NL" dirty="0"/>
              <a:t>		Dus varken 100 kg ongeveer 1,5 kg krachtvoer</a:t>
            </a:r>
          </a:p>
          <a:p>
            <a:endParaRPr lang="nl-NL" dirty="0" smtClean="0"/>
          </a:p>
          <a:p>
            <a:r>
              <a:rPr lang="nl-NL" dirty="0" smtClean="0"/>
              <a:t>Ruwvoer: gras, kuilgras, hooi, snijmais, voederbieten(beperkt), groente</a:t>
            </a:r>
          </a:p>
          <a:p>
            <a:pPr>
              <a:buFont typeface="Webdings" panose="05030102010509060703" pitchFamily="18" charset="2"/>
              <a:buChar char="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976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179384"/>
            <a:ext cx="9643825" cy="13208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Gezond en ongezond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gezonde</a:t>
            </a:r>
            <a:r>
              <a:rPr lang="nl-NL" dirty="0"/>
              <a:t/>
            </a:r>
            <a:br>
              <a:rPr lang="nl-NL" dirty="0"/>
            </a:br>
            <a:r>
              <a:rPr lang="nl-NL" dirty="0" smtClean="0"/>
              <a:t>tussendoortjes         </a:t>
            </a:r>
            <a:r>
              <a:rPr lang="nl-NL" dirty="0" err="1" smtClean="0"/>
              <a:t>dikmakend</a:t>
            </a:r>
            <a:r>
              <a:rPr lang="nl-NL" dirty="0" smtClean="0"/>
              <a:t>				giftig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2160589"/>
            <a:ext cx="3757448" cy="4697411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nl-NL" b="1" dirty="0"/>
              <a:t>Fruit</a:t>
            </a:r>
            <a:r>
              <a:rPr lang="nl-NL" dirty="0"/>
              <a:t> (druif, stukje appel, rozijn...) </a:t>
            </a:r>
          </a:p>
          <a:p>
            <a:pPr lvl="0"/>
            <a:r>
              <a:rPr lang="nl-NL" b="1" dirty="0"/>
              <a:t>Kippengraan</a:t>
            </a:r>
            <a:r>
              <a:rPr lang="nl-NL" dirty="0"/>
              <a:t> (gemengd graan, goed voor de darmen) </a:t>
            </a:r>
          </a:p>
          <a:p>
            <a:pPr lvl="0"/>
            <a:r>
              <a:rPr lang="nl-NL" b="1" dirty="0"/>
              <a:t>Karnemelk</a:t>
            </a:r>
            <a:r>
              <a:rPr lang="nl-NL" dirty="0"/>
              <a:t> </a:t>
            </a:r>
          </a:p>
          <a:p>
            <a:pPr lvl="0"/>
            <a:r>
              <a:rPr lang="nl-NL" dirty="0"/>
              <a:t>Een rauw </a:t>
            </a:r>
            <a:r>
              <a:rPr lang="nl-NL" b="1" dirty="0"/>
              <a:t>ei</a:t>
            </a:r>
            <a:r>
              <a:rPr lang="nl-NL" dirty="0"/>
              <a:t> in schaal </a:t>
            </a:r>
          </a:p>
          <a:p>
            <a:pPr lvl="0"/>
            <a:r>
              <a:rPr lang="nl-NL" b="1" dirty="0"/>
              <a:t>Yoghurt</a:t>
            </a:r>
            <a:r>
              <a:rPr lang="nl-NL" dirty="0"/>
              <a:t> (naturel) </a:t>
            </a:r>
          </a:p>
          <a:p>
            <a:pPr lvl="0"/>
            <a:r>
              <a:rPr lang="nl-NL" dirty="0"/>
              <a:t>Muesli (beperkt, niet dagelijks) </a:t>
            </a:r>
          </a:p>
          <a:p>
            <a:pPr lvl="0"/>
            <a:r>
              <a:rPr lang="nl-NL" dirty="0"/>
              <a:t>Voeder</a:t>
            </a:r>
            <a:r>
              <a:rPr lang="nl-NL" b="1" dirty="0"/>
              <a:t>biet</a:t>
            </a:r>
            <a:r>
              <a:rPr lang="nl-NL" dirty="0"/>
              <a:t> </a:t>
            </a:r>
          </a:p>
          <a:p>
            <a:pPr lvl="0"/>
            <a:r>
              <a:rPr lang="nl-NL" dirty="0"/>
              <a:t>Brood (beperkt!)</a:t>
            </a:r>
          </a:p>
          <a:p>
            <a:pPr lvl="0"/>
            <a:r>
              <a:rPr lang="nl-NL" b="1" dirty="0"/>
              <a:t>Groenten</a:t>
            </a:r>
            <a:r>
              <a:rPr lang="nl-NL" dirty="0"/>
              <a:t> (bv tomaat, wortel, witloof, </a:t>
            </a:r>
            <a:r>
              <a:rPr lang="nl-NL" dirty="0" err="1"/>
              <a:t>paddestoel</a:t>
            </a:r>
            <a:r>
              <a:rPr lang="nl-NL" dirty="0"/>
              <a:t>, bloemkool...) </a:t>
            </a:r>
          </a:p>
          <a:p>
            <a:pPr lvl="0"/>
            <a:r>
              <a:rPr lang="nl-NL" b="1" dirty="0"/>
              <a:t>Hooi (</a:t>
            </a:r>
            <a:r>
              <a:rPr lang="nl-NL" dirty="0"/>
              <a:t>Luzerne , </a:t>
            </a:r>
            <a:r>
              <a:rPr lang="nl-NL" dirty="0" err="1"/>
              <a:t>Alfaalfa</a:t>
            </a:r>
            <a:r>
              <a:rPr lang="nl-NL" dirty="0"/>
              <a:t>, Konijnenhooi )</a:t>
            </a:r>
          </a:p>
          <a:p>
            <a:pPr lvl="0"/>
            <a:r>
              <a:rPr lang="nl-NL" dirty="0"/>
              <a:t>Maiskolf of </a:t>
            </a:r>
            <a:r>
              <a:rPr lang="nl-NL" b="1" dirty="0"/>
              <a:t>mais</a:t>
            </a:r>
            <a:r>
              <a:rPr lang="nl-NL" dirty="0"/>
              <a:t>korreltjes</a:t>
            </a:r>
          </a:p>
          <a:p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4434781" y="2160586"/>
            <a:ext cx="3137921" cy="4697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nl-NL" dirty="0"/>
              <a:t>Rauwe aardappel </a:t>
            </a:r>
          </a:p>
          <a:p>
            <a:pPr lvl="0"/>
            <a:r>
              <a:rPr lang="nl-NL" dirty="0"/>
              <a:t>Aardappelschillen </a:t>
            </a:r>
          </a:p>
          <a:p>
            <a:pPr lvl="0"/>
            <a:r>
              <a:rPr lang="nl-NL" dirty="0"/>
              <a:t>Zoetigheden zoals gebak, suiker, snoep, Cola (gesuikerde dranken)</a:t>
            </a:r>
          </a:p>
          <a:p>
            <a:pPr lvl="0"/>
            <a:r>
              <a:rPr lang="nl-NL" dirty="0"/>
              <a:t>Friet </a:t>
            </a:r>
          </a:p>
          <a:p>
            <a:pPr lvl="0"/>
            <a:r>
              <a:rPr lang="nl-NL" dirty="0"/>
              <a:t>Alcohol </a:t>
            </a:r>
          </a:p>
          <a:p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7966257" y="2160585"/>
            <a:ext cx="3137921" cy="4697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nl-NL" b="1" dirty="0"/>
              <a:t>Chocola</a:t>
            </a:r>
            <a:r>
              <a:rPr lang="nl-NL" dirty="0"/>
              <a:t> (bevat theobromine = giftig voor varkens) </a:t>
            </a:r>
          </a:p>
          <a:p>
            <a:pPr lvl="0"/>
            <a:r>
              <a:rPr lang="nl-NL" b="1" dirty="0"/>
              <a:t>Zout</a:t>
            </a:r>
            <a:r>
              <a:rPr lang="nl-NL" dirty="0"/>
              <a:t> (zonder voldoende water: zoutvergiftiging) </a:t>
            </a:r>
          </a:p>
          <a:p>
            <a:pPr lvl="0"/>
            <a:r>
              <a:rPr lang="nl-NL" b="1" dirty="0"/>
              <a:t>Vlees</a:t>
            </a:r>
            <a:r>
              <a:rPr lang="nl-NL" dirty="0"/>
              <a:t> (verboden bij wet) </a:t>
            </a:r>
          </a:p>
          <a:p>
            <a:pPr lvl="0"/>
            <a:r>
              <a:rPr lang="nl-NL" b="1" dirty="0"/>
              <a:t>Keukenafval</a:t>
            </a:r>
            <a:r>
              <a:rPr lang="nl-NL" dirty="0"/>
              <a:t> ('</a:t>
            </a:r>
            <a:r>
              <a:rPr lang="nl-NL" dirty="0" err="1"/>
              <a:t>Swill</a:t>
            </a:r>
            <a:r>
              <a:rPr lang="nl-NL" dirty="0"/>
              <a:t>', opgepast voor keukenzoutvergiftiging))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256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Voerschema </a:t>
            </a:r>
            <a:r>
              <a:rPr lang="nl-NL" dirty="0" err="1" smtClean="0"/>
              <a:t>commerciëel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geboorte tot afmesten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77333" y="2160589"/>
            <a:ext cx="3800073" cy="3880772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Pasgeboren biggen</a:t>
            </a:r>
          </a:p>
          <a:p>
            <a:r>
              <a:rPr lang="nl-NL" dirty="0" smtClean="0"/>
              <a:t>Vanaf 14 dagen gewenning aan vast voer	</a:t>
            </a:r>
          </a:p>
          <a:p>
            <a:r>
              <a:rPr lang="nl-NL" dirty="0" smtClean="0"/>
              <a:t>Spenen 3-4 weken overgang naar volledig vast voedsel</a:t>
            </a:r>
          </a:p>
          <a:p>
            <a:r>
              <a:rPr lang="nl-NL" dirty="0" smtClean="0"/>
              <a:t>Afleveren bij ± 25 kg naar mestbedrijf</a:t>
            </a:r>
          </a:p>
          <a:p>
            <a:r>
              <a:rPr lang="nl-NL" dirty="0" smtClean="0"/>
              <a:t>Afleveren bij 110-120 kg</a:t>
            </a:r>
          </a:p>
          <a:p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59046" y="2169012"/>
            <a:ext cx="2981975" cy="3880773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Melk</a:t>
            </a:r>
          </a:p>
          <a:p>
            <a:r>
              <a:rPr lang="nl-NL" dirty="0" smtClean="0"/>
              <a:t>Melkkorrel handje vol</a:t>
            </a:r>
          </a:p>
          <a:p>
            <a:endParaRPr lang="nl-NL" dirty="0"/>
          </a:p>
          <a:p>
            <a:r>
              <a:rPr lang="nl-NL" dirty="0" smtClean="0"/>
              <a:t>Melkkorrel speenkorrel</a:t>
            </a:r>
            <a:endParaRPr lang="nl-NL" dirty="0"/>
          </a:p>
          <a:p>
            <a:r>
              <a:rPr lang="nl-NL" dirty="0" smtClean="0"/>
              <a:t>Speenkorrel startvoer 1,1-1,2 kg/dag</a:t>
            </a:r>
            <a:endParaRPr lang="nl-NL" dirty="0"/>
          </a:p>
          <a:p>
            <a:r>
              <a:rPr lang="nl-NL" dirty="0" err="1" smtClean="0"/>
              <a:t>Afmestvoer</a:t>
            </a:r>
            <a:r>
              <a:rPr lang="nl-NL" dirty="0" smtClean="0"/>
              <a:t> vanaf 50 kg tot eind. Voeropname op eind 3-3,2 kg/dag</a:t>
            </a:r>
            <a:endParaRPr lang="nl-NL" dirty="0"/>
          </a:p>
        </p:txBody>
      </p:sp>
      <p:sp>
        <p:nvSpPr>
          <p:cNvPr id="5" name="Tijdelijke aanduiding voor inhoud 3"/>
          <p:cNvSpPr txBox="1">
            <a:spLocks/>
          </p:cNvSpPr>
          <p:nvPr/>
        </p:nvSpPr>
        <p:spPr>
          <a:xfrm>
            <a:off x="7641021" y="2160589"/>
            <a:ext cx="4633686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 smtClean="0"/>
              <a:t>Zeug</a:t>
            </a:r>
          </a:p>
          <a:p>
            <a:r>
              <a:rPr lang="nl-NL" dirty="0" smtClean="0"/>
              <a:t>Bakje aan rooster vast</a:t>
            </a:r>
          </a:p>
          <a:p>
            <a:endParaRPr lang="nl-NL" dirty="0" smtClean="0"/>
          </a:p>
          <a:p>
            <a:r>
              <a:rPr lang="nl-NL" dirty="0" smtClean="0"/>
              <a:t>Droogvoerbak, </a:t>
            </a:r>
            <a:r>
              <a:rPr lang="nl-NL" dirty="0" err="1" smtClean="0"/>
              <a:t>brijbak</a:t>
            </a:r>
            <a:r>
              <a:rPr lang="nl-NL" dirty="0" smtClean="0"/>
              <a:t>, trog, brij</a:t>
            </a:r>
          </a:p>
          <a:p>
            <a:r>
              <a:rPr lang="nl-NL" dirty="0" smtClean="0"/>
              <a:t>Droogvoerbak, </a:t>
            </a:r>
            <a:r>
              <a:rPr lang="nl-NL" dirty="0" err="1" smtClean="0"/>
              <a:t>brijbak</a:t>
            </a:r>
            <a:r>
              <a:rPr lang="nl-NL" dirty="0" smtClean="0"/>
              <a:t>, trog, brij</a:t>
            </a:r>
          </a:p>
          <a:p>
            <a:endParaRPr lang="nl-NL" dirty="0"/>
          </a:p>
          <a:p>
            <a:r>
              <a:rPr lang="nl-NL" dirty="0"/>
              <a:t>Droogvoerbak, </a:t>
            </a:r>
            <a:r>
              <a:rPr lang="nl-NL" dirty="0" err="1"/>
              <a:t>brijbak</a:t>
            </a:r>
            <a:r>
              <a:rPr lang="nl-NL" dirty="0"/>
              <a:t>, trog, brij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6141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62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55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77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676696" cy="667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48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22E7FF016D634686D1B25D4FD9CEC7" ma:contentTypeVersion="0" ma:contentTypeDescription="Een nieuw document maken." ma:contentTypeScope="" ma:versionID="e7cac75ae1e1ae0342e39dac9c58e49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53973150e428f2cd719297eccbf696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EC385F-E816-480F-9BB9-1CB49621EF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D17C39-F0A7-4469-954F-E1E8DAE3B6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591A819-B064-4FCC-8319-57EA5069AB60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199</Words>
  <Application>Microsoft Office PowerPoint</Application>
  <PresentationFormat>Breedbeeld</PresentationFormat>
  <Paragraphs>59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Webdings</vt:lpstr>
      <vt:lpstr>Wingdings 3</vt:lpstr>
      <vt:lpstr>Kantoorthema</vt:lpstr>
      <vt:lpstr>Varkensvoeding</vt:lpstr>
      <vt:lpstr>PowerPoint-presentatie</vt:lpstr>
      <vt:lpstr>Voeding varkens als landbouwhuisdier</vt:lpstr>
      <vt:lpstr>Rantsoen</vt:lpstr>
      <vt:lpstr>Gezond en ongezond  gezonde tussendoortjes         dikmakend    giftig</vt:lpstr>
      <vt:lpstr>Voerschema commerciëel geboorte tot afmesten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Hennie Freriks</dc:creator>
  <cp:lastModifiedBy>Helanie Aalders</cp:lastModifiedBy>
  <cp:revision>11</cp:revision>
  <dcterms:created xsi:type="dcterms:W3CDTF">2017-06-27T08:12:45Z</dcterms:created>
  <dcterms:modified xsi:type="dcterms:W3CDTF">2018-04-10T06:51:57Z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0x010100BB22E7FF016D634686D1B25D4FD9CEC7</vt:lpwstr>
  </property>
</Properties>
</file>